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061" r:id="rId3"/>
    <p:sldId id="256" r:id="rId4"/>
    <p:sldId id="257" r:id="rId5"/>
    <p:sldId id="258" r:id="rId6"/>
    <p:sldId id="259" r:id="rId7"/>
    <p:sldId id="265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058" r:id="rId20"/>
    <p:sldId id="501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5050"/>
    <a:srgbClr val="80008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6717A-9E9D-4F4F-8969-98A1B7104736}" v="2" dt="2021-08-31T03:19:43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24E6717A-9E9D-4F4F-8969-98A1B7104736}"/>
    <pc:docChg chg="custSel addSld delSld modSld modMainMaster">
      <pc:chgData name="Nasil Phạm" userId="72956dafe1aa49c0" providerId="LiveId" clId="{24E6717A-9E9D-4F4F-8969-98A1B7104736}" dt="2021-08-31T03:19:44.990" v="36" actId="47"/>
      <pc:docMkLst>
        <pc:docMk/>
      </pc:docMkLst>
      <pc:sldChg chg="add">
        <pc:chgData name="Nasil Phạm" userId="72956dafe1aa49c0" providerId="LiveId" clId="{24E6717A-9E9D-4F4F-8969-98A1B7104736}" dt="2021-08-31T03:19:43.586" v="35"/>
        <pc:sldMkLst>
          <pc:docMk/>
          <pc:sldMk cId="2948499370" sldId="333"/>
        </pc:sldMkLst>
      </pc:sldChg>
      <pc:sldChg chg="add">
        <pc:chgData name="Nasil Phạm" userId="72956dafe1aa49c0" providerId="LiveId" clId="{24E6717A-9E9D-4F4F-8969-98A1B7104736}" dt="2021-08-31T03:19:43.586" v="35"/>
        <pc:sldMkLst>
          <pc:docMk/>
          <pc:sldMk cId="2691325579" sldId="501"/>
        </pc:sldMkLst>
      </pc:sldChg>
      <pc:sldChg chg="del">
        <pc:chgData name="Nasil Phạm" userId="72956dafe1aa49c0" providerId="LiveId" clId="{24E6717A-9E9D-4F4F-8969-98A1B7104736}" dt="2021-08-31T03:19:44.990" v="36" actId="47"/>
        <pc:sldMkLst>
          <pc:docMk/>
          <pc:sldMk cId="2362802070" sldId="2060"/>
        </pc:sldMkLst>
      </pc:sldChg>
      <pc:sldChg chg="new">
        <pc:chgData name="Nasil Phạm" userId="72956dafe1aa49c0" providerId="LiveId" clId="{24E6717A-9E9D-4F4F-8969-98A1B7104736}" dt="2021-08-31T03:19:35.713" v="34" actId="680"/>
        <pc:sldMkLst>
          <pc:docMk/>
          <pc:sldMk cId="136233105" sldId="2061"/>
        </pc:sldMkLst>
      </pc:sldChg>
      <pc:sldMasterChg chg="modSldLayout">
        <pc:chgData name="Nasil Phạm" userId="72956dafe1aa49c0" providerId="LiveId" clId="{24E6717A-9E9D-4F4F-8969-98A1B7104736}" dt="2021-08-31T03:19:31.250" v="33" actId="20577"/>
        <pc:sldMasterMkLst>
          <pc:docMk/>
          <pc:sldMasterMk cId="1308678828" sldId="2147483660"/>
        </pc:sldMasterMkLst>
        <pc:sldLayoutChg chg="modSp mod">
          <pc:chgData name="Nasil Phạm" userId="72956dafe1aa49c0" providerId="LiveId" clId="{24E6717A-9E9D-4F4F-8969-98A1B7104736}" dt="2021-08-31T03:19:31.250" v="33" actId="20577"/>
          <pc:sldLayoutMkLst>
            <pc:docMk/>
            <pc:sldMasterMk cId="1308678828" sldId="2147483660"/>
            <pc:sldLayoutMk cId="2618866593" sldId="2147483661"/>
          </pc:sldLayoutMkLst>
          <pc:spChg chg="mod">
            <ac:chgData name="Nasil Phạm" userId="72956dafe1aa49c0" providerId="LiveId" clId="{24E6717A-9E9D-4F4F-8969-98A1B7104736}" dt="2021-08-31T03:19:24.979" v="23" actId="27636"/>
            <ac:spMkLst>
              <pc:docMk/>
              <pc:sldMasterMk cId="1308678828" sldId="2147483660"/>
              <pc:sldLayoutMk cId="2618866593" sldId="2147483661"/>
              <ac:spMk id="20" creationId="{4031702D-1C58-49CA-A7CB-B4EF0021C8A3}"/>
            </ac:spMkLst>
          </pc:spChg>
          <pc:spChg chg="mod">
            <ac:chgData name="Nasil Phạm" userId="72956dafe1aa49c0" providerId="LiveId" clId="{24E6717A-9E9D-4F4F-8969-98A1B7104736}" dt="2021-08-31T03:19:31.250" v="33" actId="20577"/>
            <ac:spMkLst>
              <pc:docMk/>
              <pc:sldMasterMk cId="1308678828" sldId="2147483660"/>
              <pc:sldLayoutMk cId="2618866593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E791-6EBA-46F1-A3E7-5B9E44936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D57B1-07C9-471D-ABE5-DC6E2C214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AACA0-28D9-4053-A57D-5F81704C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49194-5E5A-4C25-BC46-E1258D58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21A69-2F96-4EE1-A05E-CF69870E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0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3FC8-3188-4493-949D-84E5DA70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BE145-37E5-41D5-8076-41848993C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8FE59-C927-4C55-9C19-5BCE5F4C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DE9C3-7638-45B8-A857-8EB6702F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43F93-437B-4E39-A553-E76FCD47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3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3AC60-FE3C-423B-A9C8-582ACDB0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4AF67-F274-43BC-8D6D-9CDA2B27C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4B642-B01F-4852-B6E9-2FCBC965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6FCFC-D2B6-4945-B374-7D2997F6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244D8-57BB-42D0-89B1-993BE5D4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7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8: Going away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2: Reading</a:t>
            </a:r>
          </a:p>
        </p:txBody>
      </p:sp>
    </p:spTree>
    <p:extLst>
      <p:ext uri="{BB962C8B-B14F-4D97-AF65-F5344CB8AC3E}">
        <p14:creationId xmlns:p14="http://schemas.microsoft.com/office/powerpoint/2010/main" val="2618866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97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7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0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1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B6A2-1A74-49AA-AFC4-7630ECCC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7DBD2-5255-42C8-B841-F4C716C8D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FA64-FF1C-4971-A2A5-A467B8D7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E9BB7-06E9-43A9-A4F0-CB22F3FD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F38FD-F536-45E0-9813-562CA298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84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82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21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2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1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D5B4-C07D-48EA-8130-18BD4290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1996D-C584-4AB9-BFBA-B2173B482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E0D12-0A34-42BC-862E-337C2B66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A17C8-5926-46D0-8D2A-932B17EB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5095F-AF19-43ED-8F28-E533E995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D77B-2D9E-41AC-A910-DB8DAB9A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A931-8259-4D43-BDA8-F8CADB4CD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EAE1B-0956-4AE1-98D1-46CFB6323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0B4D5-82E5-4107-A349-1F8E5F93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BC6C2-1AAB-4EC5-8DF7-174DAAAF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B468F-5DA1-41F7-BD0D-B048C617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4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F0788-C1F8-4D9D-864D-B7651496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9BCF0-AF16-4B11-A10C-490F784D3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0E6D5-F07D-4A1F-B037-492ED32F1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B4C2B-D5A3-42AC-8800-3CCAD4B0F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E01EF2-9E7C-4629-94B8-3638EDDB8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DBBF4-3DBE-4E2E-BB83-6BCEE78F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98140-9B32-455F-80BE-352B2B0D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A2B02D-57EE-4650-B875-ABE1A7C1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3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E0FB-C572-4302-9CBF-E234D99B7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548B5-C422-40A6-8784-4061ECB0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BEB15-6B42-4F1B-B00F-C22BD842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8CAE9-115E-4420-AEC7-98ADD205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5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8BE8B0-32FE-4BAD-84E7-154F95E3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78A16-AE1C-43F5-AB88-B5EF49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669C0-3A79-48B9-8A0A-11177E27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6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49D7-C646-4A70-8F59-4A1EFE1E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06D61-790B-4E73-B9FD-1FDDC0B69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7593-21CC-4D9B-AB79-D51810880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B542A-2A6C-430B-9228-F509BCAF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96C24-A342-49A9-90B1-C3EDDD80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95EF9-B88D-4758-83FC-67BAA1BD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4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28EE-F8DA-474F-B756-D9A12151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DE55D-7F49-4D55-8C2A-1B7AA09CB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A7F02-A81A-41A4-BEB5-1DE1F28FA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37CE4-7113-4FED-86FE-75BFEFAD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56417-51BB-40BC-937C-F01B53D2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9F3F5-3738-4BB2-9E9B-8502726D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6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4996CC-8828-49AD-8FE5-FD93D1CC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B409E-D0AF-4DEC-9866-1280B9533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D7866-680F-4B1D-A2F9-E75A55207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1BC38-E1AB-46F1-88C0-BD87780E0F3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B05B-871A-4453-AC6B-53C691D9A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189AC-CC1C-4EEB-A751-EEA43E9EF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A5B78-D8B2-46F8-A2CB-E2D9C0C80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B1838-DE6E-471C-9375-EB07B3F5062E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3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D68203-2F7E-4C8A-B50E-4355F324E7B7}"/>
              </a:ext>
            </a:extLst>
          </p:cNvPr>
          <p:cNvSpPr txBox="1"/>
          <p:nvPr/>
        </p:nvSpPr>
        <p:spPr>
          <a:xfrm>
            <a:off x="0" y="2807454"/>
            <a:ext cx="12192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80008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Optional activity: READING</a:t>
            </a:r>
            <a:endParaRPr lang="en-US" sz="4800" dirty="0">
              <a:solidFill>
                <a:srgbClr val="800080"/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7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826DE8-191D-48D4-AB5E-0A3EBD8449E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ANSWER THE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2A7FA-708B-4C42-A083-2B656B854709}"/>
              </a:ext>
            </a:extLst>
          </p:cNvPr>
          <p:cNvSpPr txBox="1"/>
          <p:nvPr/>
        </p:nvSpPr>
        <p:spPr>
          <a:xfrm>
            <a:off x="193040" y="1026519"/>
            <a:ext cx="1096264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26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does Ciara know that Paris is expensive?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AFEB7-9939-45E2-9423-E4A3F58DC140}"/>
              </a:ext>
            </a:extLst>
          </p:cNvPr>
          <p:cNvSpPr txBox="1"/>
          <p:nvPr/>
        </p:nvSpPr>
        <p:spPr>
          <a:xfrm>
            <a:off x="264160" y="2865120"/>
            <a:ext cx="1096264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26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Where is Martin going to learn to play tennis?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B0CF2-D4FC-40AC-94A2-A89DD41A3ACA}"/>
              </a:ext>
            </a:extLst>
          </p:cNvPr>
          <p:cNvSpPr txBox="1"/>
          <p:nvPr/>
        </p:nvSpPr>
        <p:spPr>
          <a:xfrm>
            <a:off x="264160" y="4703721"/>
            <a:ext cx="1096264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26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Why is Jason going to take some photos with his friends?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E18A0-2AB4-463D-9D93-0542A730BF21}"/>
              </a:ext>
            </a:extLst>
          </p:cNvPr>
          <p:cNvSpPr txBox="1"/>
          <p:nvPr/>
        </p:nvSpPr>
        <p:spPr>
          <a:xfrm>
            <a:off x="193040" y="1712684"/>
            <a:ext cx="10190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reading her guidebook.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15B068-B1D4-43C8-8CF8-88C047DB3627}"/>
              </a:ext>
            </a:extLst>
          </p:cNvPr>
          <p:cNvSpPr txBox="1"/>
          <p:nvPr/>
        </p:nvSpPr>
        <p:spPr>
          <a:xfrm>
            <a:off x="264160" y="347836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 school.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CA50C-980F-4926-9ED0-C031E3DCB8DD}"/>
              </a:ext>
            </a:extLst>
          </p:cNvPr>
          <p:cNvSpPr txBox="1"/>
          <p:nvPr/>
        </p:nvSpPr>
        <p:spPr>
          <a:xfrm>
            <a:off x="264160" y="5316966"/>
            <a:ext cx="11115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Because it is magnificent inside the caves.</a:t>
            </a:r>
          </a:p>
        </p:txBody>
      </p:sp>
    </p:spTree>
    <p:extLst>
      <p:ext uri="{BB962C8B-B14F-4D97-AF65-F5344CB8AC3E}">
        <p14:creationId xmlns:p14="http://schemas.microsoft.com/office/powerpoint/2010/main" val="41481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8E322B-8DAF-424B-A3A3-FF526E53118D}"/>
              </a:ext>
            </a:extLst>
          </p:cNvPr>
          <p:cNvSpPr txBox="1"/>
          <p:nvPr/>
        </p:nvSpPr>
        <p:spPr>
          <a:xfrm>
            <a:off x="0" y="3244334"/>
            <a:ext cx="12192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VOCABULARY PLUS</a:t>
            </a:r>
            <a:endParaRPr lang="en-US" sz="4400" dirty="0">
              <a:solidFill>
                <a:srgbClr val="00206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8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F9441A-F9F6-43C5-BCAC-A54A27F2B05F}"/>
              </a:ext>
            </a:extLst>
          </p:cNvPr>
          <p:cNvSpPr txBox="1"/>
          <p:nvPr/>
        </p:nvSpPr>
        <p:spPr>
          <a:xfrm>
            <a:off x="0" y="-121754"/>
            <a:ext cx="1219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Use a dictionary to check the meanings of the adjectives in </a:t>
            </a:r>
            <a:r>
              <a:rPr lang="en-US" sz="3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blue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in the text.</a:t>
            </a:r>
            <a:r>
              <a:rPr lang="en-US" sz="3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A25CA-054B-43E9-87E6-A831755049E4}"/>
              </a:ext>
            </a:extLst>
          </p:cNvPr>
          <p:cNvSpPr txBox="1"/>
          <p:nvPr/>
        </p:nvSpPr>
        <p:spPr>
          <a:xfrm>
            <a:off x="190500" y="991815"/>
            <a:ext cx="611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cool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(adj)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kuːl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FA7DF-8081-44FB-96A7-C5CDB6847DB1}"/>
              </a:ext>
            </a:extLst>
          </p:cNvPr>
          <p:cNvSpPr txBox="1"/>
          <p:nvPr/>
        </p:nvSpPr>
        <p:spPr>
          <a:xfrm>
            <a:off x="180340" y="2043335"/>
            <a:ext cx="4747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expensive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(adj)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ɪkˈspensɪv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81308-D30A-483C-9638-46BA48379E3D}"/>
              </a:ext>
            </a:extLst>
          </p:cNvPr>
          <p:cNvSpPr txBox="1"/>
          <p:nvPr/>
        </p:nvSpPr>
        <p:spPr>
          <a:xfrm>
            <a:off x="190500" y="3085457"/>
            <a:ext cx="611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boring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(adj)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bɔːrɪŋ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F87B4-C882-4825-8A2D-1583AE03B38A}"/>
              </a:ext>
            </a:extLst>
          </p:cNvPr>
          <p:cNvSpPr txBox="1"/>
          <p:nvPr/>
        </p:nvSpPr>
        <p:spPr>
          <a:xfrm>
            <a:off x="190500" y="4160936"/>
            <a:ext cx="611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new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(adj)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C95EF-2A28-4CB5-94D4-5DEE08DEA7DB}"/>
              </a:ext>
            </a:extLst>
          </p:cNvPr>
          <p:cNvSpPr txBox="1"/>
          <p:nvPr/>
        </p:nvSpPr>
        <p:spPr>
          <a:xfrm>
            <a:off x="190500" y="4809344"/>
            <a:ext cx="611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magnificent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(adj)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mæɡˈnɪfɪsnt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A6AF69-5A0C-4182-B8AE-282F40A88690}"/>
              </a:ext>
            </a:extLst>
          </p:cNvPr>
          <p:cNvSpPr txBox="1"/>
          <p:nvPr/>
        </p:nvSpPr>
        <p:spPr>
          <a:xfrm>
            <a:off x="180340" y="5764229"/>
            <a:ext cx="6111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awesome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(adj)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ɔːsəm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45647D-3D8A-433F-99F4-057BE154B390}"/>
              </a:ext>
            </a:extLst>
          </p:cNvPr>
          <p:cNvSpPr txBox="1"/>
          <p:nvPr/>
        </p:nvSpPr>
        <p:spPr>
          <a:xfrm>
            <a:off x="3025140" y="984046"/>
            <a:ext cx="8770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very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attractive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fashionable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3D3231-EB5F-49D9-93E0-972E042209D2}"/>
              </a:ext>
            </a:extLst>
          </p:cNvPr>
          <p:cNvSpPr txBox="1"/>
          <p:nvPr/>
        </p:nvSpPr>
        <p:spPr>
          <a:xfrm>
            <a:off x="482600" y="1514965"/>
            <a:ext cx="9309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look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pretty </a:t>
            </a:r>
            <a:r>
              <a:rPr lang="en-US" sz="2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cool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with that new haircut.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A75AFC-0737-4E76-B3CD-B63D7865B96E}"/>
              </a:ext>
            </a:extLst>
          </p:cNvPr>
          <p:cNvSpPr txBox="1"/>
          <p:nvPr/>
        </p:nvSpPr>
        <p:spPr>
          <a:xfrm>
            <a:off x="4737100" y="2079555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costing a lot of money.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CC0FF-7020-4584-88A0-DA5FFDD3FA24}"/>
              </a:ext>
            </a:extLst>
          </p:cNvPr>
          <p:cNvSpPr txBox="1"/>
          <p:nvPr/>
        </p:nvSpPr>
        <p:spPr>
          <a:xfrm>
            <a:off x="482600" y="2520421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Photography is an </a:t>
            </a:r>
            <a:r>
              <a:rPr lang="en-US" sz="2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expensive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hobby.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67196A-4C0B-4578-BE3B-B4ECE7E41857}"/>
              </a:ext>
            </a:extLst>
          </p:cNvPr>
          <p:cNvSpPr txBox="1"/>
          <p:nvPr/>
        </p:nvSpPr>
        <p:spPr>
          <a:xfrm>
            <a:off x="3881120" y="3087618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not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in any way.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A79EA1-3E21-4A0D-ADCF-987A53B316CB}"/>
              </a:ext>
            </a:extLst>
          </p:cNvPr>
          <p:cNvSpPr txBox="1"/>
          <p:nvPr/>
        </p:nvSpPr>
        <p:spPr>
          <a:xfrm>
            <a:off x="482600" y="3511501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 book is </a:t>
            </a:r>
            <a:r>
              <a:rPr lang="en-US" sz="2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3E3BD2-59A9-40BE-84F6-4F0DC97229CC}"/>
              </a:ext>
            </a:extLst>
          </p:cNvPr>
          <p:cNvSpPr txBox="1"/>
          <p:nvPr/>
        </p:nvSpPr>
        <p:spPr>
          <a:xfrm>
            <a:off x="3205480" y="4144219"/>
            <a:ext cx="180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55CC6F-A4A6-41CF-8C44-C5F204E93222}"/>
              </a:ext>
            </a:extLst>
          </p:cNvPr>
          <p:cNvSpPr txBox="1"/>
          <p:nvPr/>
        </p:nvSpPr>
        <p:spPr>
          <a:xfrm>
            <a:off x="5420360" y="4832085"/>
            <a:ext cx="6893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very good or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very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impressive.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981481-6809-4998-8B66-2B64E34D7544}"/>
              </a:ext>
            </a:extLst>
          </p:cNvPr>
          <p:cNvSpPr txBox="1"/>
          <p:nvPr/>
        </p:nvSpPr>
        <p:spPr>
          <a:xfrm>
            <a:off x="482600" y="5263750"/>
            <a:ext cx="6156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It is 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magnificent</a:t>
            </a:r>
            <a:r>
              <a:rPr lang="en-US" sz="2800" b="0" i="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inside the caves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967174-F5AD-4673-AC08-5B835332654B}"/>
              </a:ext>
            </a:extLst>
          </p:cNvPr>
          <p:cNvSpPr txBox="1"/>
          <p:nvPr/>
        </p:nvSpPr>
        <p:spPr>
          <a:xfrm>
            <a:off x="4108450" y="5763849"/>
            <a:ext cx="6893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amazing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AC19CA-0E9F-42D5-BA4B-75B04F4F2A75}"/>
              </a:ext>
            </a:extLst>
          </p:cNvPr>
          <p:cNvSpPr txBox="1"/>
          <p:nvPr/>
        </p:nvSpPr>
        <p:spPr>
          <a:xfrm>
            <a:off x="447675" y="6151027"/>
            <a:ext cx="857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Their last concert was really </a:t>
            </a:r>
            <a:r>
              <a:rPr lang="en-US" sz="2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awesome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9" grpId="0"/>
      <p:bldP spid="31" grpId="0"/>
      <p:bldP spid="33" grpId="0"/>
      <p:bldP spid="34" grpId="0"/>
      <p:bldP spid="36" grpId="0"/>
      <p:bldP spid="38" grpId="0"/>
      <p:bldP spid="40" grpId="0"/>
      <p:bldP spid="41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9FD4E7-3D87-46F3-AC65-8019AB05F872}"/>
              </a:ext>
            </a:extLst>
          </p:cNvPr>
          <p:cNvSpPr txBox="1"/>
          <p:nvPr/>
        </p:nvSpPr>
        <p:spPr>
          <a:xfrm>
            <a:off x="0" y="2797294"/>
            <a:ext cx="12192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80008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Optional activity: VOCABULARY</a:t>
            </a:r>
            <a:endParaRPr lang="en-US" sz="4800" dirty="0">
              <a:solidFill>
                <a:srgbClr val="800080"/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6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F65570-C3B7-4E35-B1DC-B0F38321A65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.VnVogue" panose="020B7200000000000000" pitchFamily="34" charset="0"/>
              </a:rPr>
              <a:t>Match the blue adjectives in the text to their opposites 1–6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Vogue" panose="020B7200000000000000" pitchFamily="34" charset="0"/>
              </a:rPr>
              <a:t>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A550632-2CD9-4161-AEAA-ED8BC31BA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481569"/>
              </p:ext>
            </p:extLst>
          </p:nvPr>
        </p:nvGraphicFramePr>
        <p:xfrm>
          <a:off x="660400" y="750146"/>
          <a:ext cx="10881360" cy="547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5053">
                  <a:extLst>
                    <a:ext uri="{9D8B030D-6E8A-4147-A177-3AD203B41FA5}">
                      <a16:colId xmlns:a16="http://schemas.microsoft.com/office/drawing/2014/main" val="2559790487"/>
                    </a:ext>
                  </a:extLst>
                </a:gridCol>
                <a:gridCol w="5016307">
                  <a:extLst>
                    <a:ext uri="{9D8B030D-6E8A-4147-A177-3AD203B41FA5}">
                      <a16:colId xmlns:a16="http://schemas.microsoft.com/office/drawing/2014/main" val="2936345438"/>
                    </a:ext>
                  </a:extLst>
                </a:gridCol>
              </a:tblGrid>
              <a:tr h="4182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1) unamazing</a:t>
                      </a:r>
                      <a:b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2) cheap</a:t>
                      </a:r>
                      <a:b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3) uncool</a:t>
                      </a:r>
                      <a:b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4) unimpressive</a:t>
                      </a:r>
                      <a:b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5) interesting</a:t>
                      </a:r>
                      <a:b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2060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6) old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lphaLcParenR"/>
                      </a:pPr>
                      <a:r>
                        <a:rPr lang="en-US" sz="4000" b="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 cool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b) expensive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c) boring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d) new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e) magnificent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solidFill>
                            <a:srgbClr val="002060"/>
                          </a:solidFill>
                          <a:latin typeface="Berlin Sans FB" panose="020E0602020502020306" pitchFamily="34" charset="0"/>
                        </a:rPr>
                        <a:t>f) awesome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75801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7E5959-DC6D-4DE9-BFA0-A16E6CAF3501}"/>
              </a:ext>
            </a:extLst>
          </p:cNvPr>
          <p:cNvCxnSpPr>
            <a:cxnSpLocks/>
          </p:cNvCxnSpPr>
          <p:nvPr/>
        </p:nvCxnSpPr>
        <p:spPr>
          <a:xfrm>
            <a:off x="3759200" y="1391920"/>
            <a:ext cx="2743200" cy="44301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854058-D994-4C8F-BBA2-2078DE69776B}"/>
              </a:ext>
            </a:extLst>
          </p:cNvPr>
          <p:cNvCxnSpPr>
            <a:cxnSpLocks/>
          </p:cNvCxnSpPr>
          <p:nvPr/>
        </p:nvCxnSpPr>
        <p:spPr>
          <a:xfrm flipV="1">
            <a:off x="2946400" y="2210765"/>
            <a:ext cx="3556000" cy="853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1B7C74-405F-471E-A10F-40E934920374}"/>
              </a:ext>
            </a:extLst>
          </p:cNvPr>
          <p:cNvCxnSpPr>
            <a:cxnSpLocks/>
          </p:cNvCxnSpPr>
          <p:nvPr/>
        </p:nvCxnSpPr>
        <p:spPr>
          <a:xfrm flipV="1">
            <a:off x="3068320" y="1391920"/>
            <a:ext cx="3434080" cy="18897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DD4505-D624-4F25-8333-D98AD6072E73}"/>
              </a:ext>
            </a:extLst>
          </p:cNvPr>
          <p:cNvCxnSpPr>
            <a:cxnSpLocks/>
          </p:cNvCxnSpPr>
          <p:nvPr/>
        </p:nvCxnSpPr>
        <p:spPr>
          <a:xfrm>
            <a:off x="4097438" y="4185920"/>
            <a:ext cx="2404962" cy="858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DBC374-9DA5-4213-9ACA-B91723D05D65}"/>
              </a:ext>
            </a:extLst>
          </p:cNvPr>
          <p:cNvCxnSpPr>
            <a:cxnSpLocks/>
          </p:cNvCxnSpPr>
          <p:nvPr/>
        </p:nvCxnSpPr>
        <p:spPr>
          <a:xfrm flipV="1">
            <a:off x="3646025" y="3200400"/>
            <a:ext cx="2856375" cy="1843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851106-E892-492A-9B94-4706D4F7F97E}"/>
              </a:ext>
            </a:extLst>
          </p:cNvPr>
          <p:cNvCxnSpPr>
            <a:cxnSpLocks/>
          </p:cNvCxnSpPr>
          <p:nvPr/>
        </p:nvCxnSpPr>
        <p:spPr>
          <a:xfrm flipV="1">
            <a:off x="2442258" y="4094866"/>
            <a:ext cx="4173317" cy="1892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1862D-2AB4-4B6C-B32B-8323CF8DD5F4}"/>
              </a:ext>
            </a:extLst>
          </p:cNvPr>
          <p:cNvSpPr txBox="1"/>
          <p:nvPr/>
        </p:nvSpPr>
        <p:spPr>
          <a:xfrm>
            <a:off x="-115747" y="2384386"/>
            <a:ext cx="12192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entury Schoolbook" panose="02040604050505020304" pitchFamily="18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17644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3F6630-CA0B-4449-9DCA-4D5D8B5FFB65}"/>
              </a:ext>
            </a:extLst>
          </p:cNvPr>
          <p:cNvSpPr txBox="1"/>
          <p:nvPr/>
        </p:nvSpPr>
        <p:spPr>
          <a:xfrm>
            <a:off x="173619" y="1025285"/>
            <a:ext cx="115631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Which holiday do you prefer, Ciara’s, Martin’s or Jason’s? Why?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Free Vector | Illustration of young people waving hand set">
            <a:extLst>
              <a:ext uri="{FF2B5EF4-FFF2-40B4-BE49-F238E27FC236}">
                <a16:creationId xmlns:a16="http://schemas.microsoft.com/office/drawing/2014/main" id="{309D5BA8-359A-4785-B481-BD9049CA5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7701" r="4443" b="6859"/>
          <a:stretch/>
        </p:blipFill>
        <p:spPr bwMode="auto">
          <a:xfrm>
            <a:off x="2716190" y="2412941"/>
            <a:ext cx="6477965" cy="44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9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-290" b="1"/>
          <a:stretch/>
        </p:blipFill>
        <p:spPr bwMode="auto">
          <a:xfrm>
            <a:off x="46383" y="-19878"/>
            <a:ext cx="12145617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6BDB5-7AE2-450C-B9AC-17FA54DDF6ED}"/>
              </a:ext>
            </a:extLst>
          </p:cNvPr>
          <p:cNvSpPr txBox="1"/>
          <p:nvPr/>
        </p:nvSpPr>
        <p:spPr>
          <a:xfrm>
            <a:off x="3591046" y="2042894"/>
            <a:ext cx="8863314" cy="3259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Learn by heart the new words. 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Answer the questions: “Where did you go on your last holiday? What did you do?”</a:t>
            </a:r>
          </a:p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Prepare the next lesson: LANGUAGE FOCUS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269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slide mở đầu đẹp và ấn tượng nhất">
            <a:extLst>
              <a:ext uri="{FF2B5EF4-FFF2-40B4-BE49-F238E27FC236}">
                <a16:creationId xmlns:a16="http://schemas.microsoft.com/office/drawing/2014/main" id="{56AD2244-2FDB-4C20-97EC-0733EC887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8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77B8E-5641-4D45-84FA-3DEE8DB74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1"/>
            <a:ext cx="12192000" cy="6846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5AFF1-0434-43B9-992A-5456964BCDF2}"/>
              </a:ext>
            </a:extLst>
          </p:cNvPr>
          <p:cNvSpPr txBox="1"/>
          <p:nvPr/>
        </p:nvSpPr>
        <p:spPr>
          <a:xfrm>
            <a:off x="1898249" y="2532740"/>
            <a:ext cx="1086862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8000" b="1" dirty="0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</a:rPr>
              <a:t>BOARD GAME</a:t>
            </a:r>
          </a:p>
        </p:txBody>
      </p:sp>
    </p:spTree>
    <p:extLst>
      <p:ext uri="{BB962C8B-B14F-4D97-AF65-F5344CB8AC3E}">
        <p14:creationId xmlns:p14="http://schemas.microsoft.com/office/powerpoint/2010/main" val="12522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20B2F-90BD-44A1-92E6-989FAB2BA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4" y="0"/>
            <a:ext cx="1054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EE1530-7C3C-493F-B52D-0AECB3768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39" y="2419109"/>
            <a:ext cx="4984589" cy="4438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056AA-D69D-4F49-B2EB-BCDD04EC27F6}"/>
              </a:ext>
            </a:extLst>
          </p:cNvPr>
          <p:cNvSpPr txBox="1"/>
          <p:nvPr/>
        </p:nvSpPr>
        <p:spPr>
          <a:xfrm>
            <a:off x="1631160" y="1156636"/>
            <a:ext cx="8622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What do you normally do in the summer holidays?</a:t>
            </a:r>
            <a:endParaRPr lang="en-US" sz="40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943F4-DE5F-4D77-9615-F2CF2D029AED}"/>
              </a:ext>
            </a:extLst>
          </p:cNvPr>
          <p:cNvSpPr txBox="1"/>
          <p:nvPr/>
        </p:nvSpPr>
        <p:spPr>
          <a:xfrm>
            <a:off x="2567866" y="1397086"/>
            <a:ext cx="7685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Do you go away with your family?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95F341-208D-48B3-A20C-52C6FBDA958C}"/>
              </a:ext>
            </a:extLst>
          </p:cNvPr>
          <p:cNvSpPr txBox="1"/>
          <p:nvPr/>
        </p:nvSpPr>
        <p:spPr>
          <a:xfrm>
            <a:off x="1938291" y="1193459"/>
            <a:ext cx="85025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Where do you go? What do you like doing on holiday?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6AE51-325C-43A0-9A9D-C16312C3C7FF}"/>
              </a:ext>
            </a:extLst>
          </p:cNvPr>
          <p:cNvSpPr txBox="1"/>
          <p:nvPr/>
        </p:nvSpPr>
        <p:spPr>
          <a:xfrm>
            <a:off x="2160234" y="1415498"/>
            <a:ext cx="8280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If you stay at home, do you get bored?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5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10" grpId="0"/>
      <p:bldP spid="10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ackboard-wallpaper-another-free-chalkboard-background-hd – Belmont Studios">
            <a:extLst>
              <a:ext uri="{FF2B5EF4-FFF2-40B4-BE49-F238E27FC236}">
                <a16:creationId xmlns:a16="http://schemas.microsoft.com/office/drawing/2014/main" id="{9CE5CBE5-9567-426E-8827-AE26FAC2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40320-8182-4058-ADD6-BF589BA877FE}"/>
              </a:ext>
            </a:extLst>
          </p:cNvPr>
          <p:cNvSpPr txBox="1"/>
          <p:nvPr/>
        </p:nvSpPr>
        <p:spPr>
          <a:xfrm>
            <a:off x="4953966" y="696328"/>
            <a:ext cx="2476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Unit 8: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097EA-E540-4A86-A89B-A6979BCF10AF}"/>
              </a:ext>
            </a:extLst>
          </p:cNvPr>
          <p:cNvSpPr txBox="1"/>
          <p:nvPr/>
        </p:nvSpPr>
        <p:spPr>
          <a:xfrm>
            <a:off x="2730178" y="1463931"/>
            <a:ext cx="82681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  <a:ea typeface="Times New Roman" panose="02020603050405020304" pitchFamily="18" charset="0"/>
              </a:rPr>
              <a:t>GOING AWAY </a:t>
            </a:r>
            <a:endParaRPr lang="en-US" sz="8800" dirty="0">
              <a:ln w="9525">
                <a:solidFill>
                  <a:schemeClr val="accent6">
                    <a:lumMod val="50000"/>
                  </a:schemeClr>
                </a:solidFill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221FC-661F-43E8-BFEA-5D12FFFF4AC2}"/>
              </a:ext>
            </a:extLst>
          </p:cNvPr>
          <p:cNvSpPr txBox="1"/>
          <p:nvPr/>
        </p:nvSpPr>
        <p:spPr>
          <a:xfrm>
            <a:off x="292358" y="2644170"/>
            <a:ext cx="117370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anose="020B7200000000000000" pitchFamily="34" charset="0"/>
                <a:ea typeface="Times New Roman" panose="02020603050405020304" pitchFamily="18" charset="0"/>
              </a:rPr>
              <a:t>LESSON 2: READING - SUMMER HOLIDAYS</a:t>
            </a:r>
            <a:endParaRPr lang="en-US" sz="48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47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iffel Tower | Turtledove | Fandom">
            <a:extLst>
              <a:ext uri="{FF2B5EF4-FFF2-40B4-BE49-F238E27FC236}">
                <a16:creationId xmlns:a16="http://schemas.microsoft.com/office/drawing/2014/main" id="{1A1203CA-865C-4F97-A693-BE9A8222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74" y="475565"/>
            <a:ext cx="5203506" cy="60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E9BAA-5934-42A7-A41B-7A037BEC4420}"/>
              </a:ext>
            </a:extLst>
          </p:cNvPr>
          <p:cNvSpPr txBox="1"/>
          <p:nvPr/>
        </p:nvSpPr>
        <p:spPr>
          <a:xfrm>
            <a:off x="257341" y="152400"/>
            <a:ext cx="441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New words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5022C-C724-4400-AA95-1F19169AF79D}"/>
              </a:ext>
            </a:extLst>
          </p:cNvPr>
          <p:cNvSpPr txBox="1"/>
          <p:nvPr/>
        </p:nvSpPr>
        <p:spPr>
          <a:xfrm>
            <a:off x="125260" y="1030943"/>
            <a:ext cx="723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0" indent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Eiffel Tower (n)  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aɪfəl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taʊə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4F975-5CF2-4AB7-906F-0A879EA57B0A}"/>
              </a:ext>
            </a:extLst>
          </p:cNvPr>
          <p:cNvSpPr txBox="1"/>
          <p:nvPr/>
        </p:nvSpPr>
        <p:spPr>
          <a:xfrm>
            <a:off x="125260" y="2102701"/>
            <a:ext cx="723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0" indent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cave (n) 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keɪv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47571-5299-4AE6-A376-BE78289B2C28}"/>
              </a:ext>
            </a:extLst>
          </p:cNvPr>
          <p:cNvSpPr txBox="1"/>
          <p:nvPr/>
        </p:nvSpPr>
        <p:spPr>
          <a:xfrm>
            <a:off x="257341" y="3105834"/>
            <a:ext cx="723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bay (n) 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3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beɪ</a:t>
            </a:r>
            <a:r>
              <a:rPr lang="en-US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Quang Binh cave tours offer unprecedented discounts as new outbreak hits  tourism - VnExpress International">
            <a:extLst>
              <a:ext uri="{FF2B5EF4-FFF2-40B4-BE49-F238E27FC236}">
                <a16:creationId xmlns:a16="http://schemas.microsoft.com/office/drawing/2014/main" id="{60B1FD8E-4C3B-4C51-BA17-8C931BBB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677274"/>
            <a:ext cx="7002780" cy="42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0E0013-B08E-46A4-AB84-CF44BE16C1C0}"/>
              </a:ext>
            </a:extLst>
          </p:cNvPr>
          <p:cNvSpPr txBox="1"/>
          <p:nvPr/>
        </p:nvSpPr>
        <p:spPr>
          <a:xfrm>
            <a:off x="4813300" y="5933639"/>
            <a:ext cx="7230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large hole in the side of a hill or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cliff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 under the ground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Design your Halong Bay trip online | Timbuktu Travel">
            <a:extLst>
              <a:ext uri="{FF2B5EF4-FFF2-40B4-BE49-F238E27FC236}">
                <a16:creationId xmlns:a16="http://schemas.microsoft.com/office/drawing/2014/main" id="{33BEE4D9-B215-4BFE-8D57-F005C690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40" y="1677274"/>
            <a:ext cx="7000240" cy="46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0075F9-E54A-424E-84D0-E253917B97F4}"/>
              </a:ext>
            </a:extLst>
          </p:cNvPr>
          <p:cNvSpPr txBox="1"/>
          <p:nvPr/>
        </p:nvSpPr>
        <p:spPr>
          <a:xfrm>
            <a:off x="0" y="0"/>
            <a:ext cx="12192000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ctr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34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Read the text and write </a:t>
            </a:r>
            <a:r>
              <a:rPr lang="en-US" sz="34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</a:t>
            </a:r>
            <a:r>
              <a:rPr lang="en-US" sz="34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(Ciara), </a:t>
            </a:r>
            <a:r>
              <a:rPr lang="en-US" sz="34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</a:t>
            </a:r>
            <a:r>
              <a:rPr lang="en-US" sz="34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(Martin) or </a:t>
            </a:r>
            <a:r>
              <a:rPr lang="en-US" sz="34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</a:t>
            </a:r>
            <a:r>
              <a:rPr lang="en-US" sz="34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(Jason)</a:t>
            </a:r>
            <a:endParaRPr lang="en-US" sz="3400" dirty="0">
              <a:solidFill>
                <a:srgbClr val="002060"/>
              </a:solidFill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6A079-1643-429B-8F4F-F023283B1826}"/>
              </a:ext>
            </a:extLst>
          </p:cNvPr>
          <p:cNvSpPr txBox="1"/>
          <p:nvPr/>
        </p:nvSpPr>
        <p:spPr>
          <a:xfrm>
            <a:off x="213360" y="1467296"/>
            <a:ext cx="1161288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bought a guidebook last week.              _________</a:t>
            </a:r>
            <a:b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isn’t going to go away this summer.     _________</a:t>
            </a:r>
            <a:b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has got Vietnamese friends.                   _________</a:t>
            </a:r>
            <a:b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is going to have a drink with friends.   _________</a:t>
            </a:r>
            <a:b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is going to explore some caves.              _________</a:t>
            </a:r>
            <a:b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is going to spend time in an expensive city.      _________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92EE5-428D-475F-B4BD-EB0671EB4D9C}"/>
              </a:ext>
            </a:extLst>
          </p:cNvPr>
          <p:cNvSpPr txBox="1"/>
          <p:nvPr/>
        </p:nvSpPr>
        <p:spPr>
          <a:xfrm>
            <a:off x="467360" y="88252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person …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AD294-375E-4807-A970-4B51D59B3C6A}"/>
              </a:ext>
            </a:extLst>
          </p:cNvPr>
          <p:cNvSpPr txBox="1"/>
          <p:nvPr/>
        </p:nvSpPr>
        <p:spPr>
          <a:xfrm>
            <a:off x="8067040" y="1540696"/>
            <a:ext cx="74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DEE63-B08F-4353-ADC4-357E8CE69F27}"/>
              </a:ext>
            </a:extLst>
          </p:cNvPr>
          <p:cNvSpPr txBox="1"/>
          <p:nvPr/>
        </p:nvSpPr>
        <p:spPr>
          <a:xfrm>
            <a:off x="8067040" y="2235352"/>
            <a:ext cx="74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E2B32-3876-4A9F-B583-FADB316F1D91}"/>
              </a:ext>
            </a:extLst>
          </p:cNvPr>
          <p:cNvSpPr txBox="1"/>
          <p:nvPr/>
        </p:nvSpPr>
        <p:spPr>
          <a:xfrm>
            <a:off x="8067040" y="2951270"/>
            <a:ext cx="74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</a:rPr>
              <a:t>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71129-1096-4C6C-B061-CBB9509CB92C}"/>
              </a:ext>
            </a:extLst>
          </p:cNvPr>
          <p:cNvSpPr txBox="1"/>
          <p:nvPr/>
        </p:nvSpPr>
        <p:spPr>
          <a:xfrm>
            <a:off x="8067040" y="3659156"/>
            <a:ext cx="74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8B7DD3-876F-4880-8729-06B6EC13E06C}"/>
              </a:ext>
            </a:extLst>
          </p:cNvPr>
          <p:cNvSpPr txBox="1"/>
          <p:nvPr/>
        </p:nvSpPr>
        <p:spPr>
          <a:xfrm>
            <a:off x="8067040" y="4406144"/>
            <a:ext cx="74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</a:rPr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1895C-9215-4F6D-93E7-EADFE723F7F9}"/>
              </a:ext>
            </a:extLst>
          </p:cNvPr>
          <p:cNvSpPr txBox="1"/>
          <p:nvPr/>
        </p:nvSpPr>
        <p:spPr>
          <a:xfrm>
            <a:off x="9154160" y="5169792"/>
            <a:ext cx="74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45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AE196E-37F1-423B-A37E-6C7F2E9359FF}"/>
              </a:ext>
            </a:extLst>
          </p:cNvPr>
          <p:cNvSpPr txBox="1"/>
          <p:nvPr/>
        </p:nvSpPr>
        <p:spPr>
          <a:xfrm>
            <a:off x="0" y="-372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/>
                <a:latin typeface="Century Schoolbook" panose="02040604050505020304" pitchFamily="18" charset="0"/>
              </a:rPr>
              <a:t>TRUE - FALSE</a:t>
            </a:r>
            <a:r>
              <a:rPr lang="en-US" sz="3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QUIZ </a:t>
            </a:r>
          </a:p>
        </p:txBody>
      </p:sp>
      <p:pic>
        <p:nvPicPr>
          <p:cNvPr id="6" name="Friends Plus for Vietnam G6 SB Track 2.33">
            <a:hlinkClick r:id="" action="ppaction://media"/>
            <a:extLst>
              <a:ext uri="{FF2B5EF4-FFF2-40B4-BE49-F238E27FC236}">
                <a16:creationId xmlns:a16="http://schemas.microsoft.com/office/drawing/2014/main" id="{1F3DEF05-34E6-442E-A2E7-62883CD09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165" y="155248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59291-7FAE-4F76-A9EF-18A72A980094}"/>
              </a:ext>
            </a:extLst>
          </p:cNvPr>
          <p:cNvSpPr txBox="1"/>
          <p:nvPr/>
        </p:nvSpPr>
        <p:spPr>
          <a:xfrm>
            <a:off x="243840" y="1165097"/>
            <a:ext cx="4683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Ciara is going to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018DF-34C4-4D9E-83DB-DFD640DF2567}"/>
              </a:ext>
            </a:extLst>
          </p:cNvPr>
          <p:cNvSpPr txBox="1"/>
          <p:nvPr/>
        </p:nvSpPr>
        <p:spPr>
          <a:xfrm>
            <a:off x="701040" y="2345959"/>
            <a:ext cx="984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Martin plans to teach some of his new friends</a:t>
            </a:r>
            <a:b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to play tennis.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53D2D-9CE5-4AD3-BA44-112F84184A37}"/>
              </a:ext>
            </a:extLst>
          </p:cNvPr>
          <p:cNvSpPr txBox="1"/>
          <p:nvPr/>
        </p:nvSpPr>
        <p:spPr>
          <a:xfrm>
            <a:off x="243840" y="4155166"/>
            <a:ext cx="11501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Jason likes to take amazing photos with his friends.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82B4E-4129-402A-8F60-D035F3FAEF4A}"/>
              </a:ext>
            </a:extLst>
          </p:cNvPr>
          <p:cNvSpPr txBox="1"/>
          <p:nvPr/>
        </p:nvSpPr>
        <p:spPr>
          <a:xfrm>
            <a:off x="4099560" y="1196067"/>
            <a:ext cx="3647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Paris next week.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B080C1-6786-43C4-887E-57E69BC077A0}"/>
              </a:ext>
            </a:extLst>
          </p:cNvPr>
          <p:cNvSpPr/>
          <p:nvPr/>
        </p:nvSpPr>
        <p:spPr>
          <a:xfrm>
            <a:off x="11163934" y="1131261"/>
            <a:ext cx="71183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5947E-7A3A-4E6F-9079-0191D6966EDB}"/>
              </a:ext>
            </a:extLst>
          </p:cNvPr>
          <p:cNvSpPr/>
          <p:nvPr/>
        </p:nvSpPr>
        <p:spPr>
          <a:xfrm>
            <a:off x="11174412" y="2354673"/>
            <a:ext cx="71183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8596A3-9C32-4B14-A423-6E3177015A10}"/>
              </a:ext>
            </a:extLst>
          </p:cNvPr>
          <p:cNvSpPr/>
          <p:nvPr/>
        </p:nvSpPr>
        <p:spPr>
          <a:xfrm>
            <a:off x="11174412" y="4066735"/>
            <a:ext cx="71183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5437CA-C7CF-4A53-A6B8-6EF1D8415537}"/>
              </a:ext>
            </a:extLst>
          </p:cNvPr>
          <p:cNvSpPr txBox="1"/>
          <p:nvPr/>
        </p:nvSpPr>
        <p:spPr>
          <a:xfrm>
            <a:off x="4104640" y="11827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spend a week in Paris.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4EAAC-751B-450E-9F84-3A6D07AA3AA9}"/>
              </a:ext>
            </a:extLst>
          </p:cNvPr>
          <p:cNvSpPr txBox="1"/>
          <p:nvPr/>
        </p:nvSpPr>
        <p:spPr>
          <a:xfrm>
            <a:off x="11234418" y="3995317"/>
            <a:ext cx="58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D12EB-81CF-47FC-8FDD-720038B5D42C}"/>
              </a:ext>
            </a:extLst>
          </p:cNvPr>
          <p:cNvSpPr txBox="1"/>
          <p:nvPr/>
        </p:nvSpPr>
        <p:spPr>
          <a:xfrm>
            <a:off x="11235689" y="1078808"/>
            <a:ext cx="58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A712DF-6F1A-4F16-BB8E-027A9C3A15B5}"/>
              </a:ext>
            </a:extLst>
          </p:cNvPr>
          <p:cNvSpPr txBox="1"/>
          <p:nvPr/>
        </p:nvSpPr>
        <p:spPr>
          <a:xfrm>
            <a:off x="11254738" y="2303873"/>
            <a:ext cx="58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B6BF99-3F47-41FD-A864-A2462AF9BBB4}"/>
              </a:ext>
            </a:extLst>
          </p:cNvPr>
          <p:cNvSpPr txBox="1"/>
          <p:nvPr/>
        </p:nvSpPr>
        <p:spPr>
          <a:xfrm>
            <a:off x="648651" y="2328306"/>
            <a:ext cx="9300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They are going to learn how to play tennis with a new sports teacher.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1DA9B-9214-4710-8FBF-B55D9F8DCBFF}"/>
              </a:ext>
            </a:extLst>
          </p:cNvPr>
          <p:cNvSpPr txBox="1"/>
          <p:nvPr/>
        </p:nvSpPr>
        <p:spPr>
          <a:xfrm>
            <a:off x="243840" y="2318146"/>
            <a:ext cx="624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74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4" grpId="0"/>
      <p:bldP spid="23" grpId="0"/>
      <p:bldP spid="24" grpId="0"/>
      <p:bldP spid="25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617</Words>
  <Application>Microsoft Office PowerPoint</Application>
  <PresentationFormat>Widescreen</PresentationFormat>
  <Paragraphs>77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.VnVogue</vt:lpstr>
      <vt:lpstr>Aharoni</vt:lpstr>
      <vt:lpstr>Arial</vt:lpstr>
      <vt:lpstr>Berlin Sans FB</vt:lpstr>
      <vt:lpstr>Bodoni MT</vt:lpstr>
      <vt:lpstr>Bodoni MT Black</vt:lpstr>
      <vt:lpstr>Book Antiqua</vt:lpstr>
      <vt:lpstr>Calibri</vt:lpstr>
      <vt:lpstr>Calibri Light</vt:lpstr>
      <vt:lpstr>Century Schoolbook</vt:lpstr>
      <vt:lpstr>Colonna MT</vt:lpstr>
      <vt:lpstr>Lato Black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Nasil Phạm</cp:lastModifiedBy>
  <cp:revision>13</cp:revision>
  <dcterms:created xsi:type="dcterms:W3CDTF">2021-07-22T15:05:21Z</dcterms:created>
  <dcterms:modified xsi:type="dcterms:W3CDTF">2021-08-31T03:19:46Z</dcterms:modified>
</cp:coreProperties>
</file>